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8" r:id="rId8"/>
    <p:sldId id="266" r:id="rId9"/>
    <p:sldId id="26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5" autoAdjust="0"/>
  </p:normalViewPr>
  <p:slideViewPr>
    <p:cSldViewPr snapToGrid="0">
      <p:cViewPr>
        <p:scale>
          <a:sx n="80" d="100"/>
          <a:sy n="80" d="100"/>
        </p:scale>
        <p:origin x="-3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524000" y="825501"/>
            <a:ext cx="36576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FLIPITPHYSICS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1. INTRODUCTION TO PHYSICS</a:t>
            </a:r>
            <a:endParaRPr lang="en-US" sz="3200" dirty="0"/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1026" name="Picture 2" descr="C:\Users\kaajal\Downloads\butterfl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1880" y="816666"/>
            <a:ext cx="4628940" cy="486785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90593" y="5684519"/>
            <a:ext cx="23438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[</a:t>
            </a:r>
            <a:r>
              <a:rPr lang="en-US" sz="900" i="1" dirty="0" smtClean="0"/>
              <a:t>Source: Michael Gray/Dreamstime.com</a:t>
            </a:r>
            <a:r>
              <a:rPr lang="en-US" sz="900" dirty="0" smtClean="0"/>
              <a:t>]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 descr="C:\Users\kaajal\Downloads\he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9077" y="984183"/>
            <a:ext cx="3196751" cy="4206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370119" y="5553446"/>
            <a:ext cx="37407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/>
              <a:t>Source: Science Photo Library - SCIEPRO/Brand X Pictures/Getty </a:t>
            </a:r>
            <a:r>
              <a:rPr lang="en-US" sz="900" i="1" dirty="0" smtClean="0"/>
              <a:t>Images</a:t>
            </a:r>
            <a:r>
              <a:rPr lang="en-US" sz="900" dirty="0" smtClean="0"/>
              <a:t>]</a:t>
            </a:r>
            <a:endParaRPr lang="en-US" sz="9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88" y="1266825"/>
            <a:ext cx="3248025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468204" y="6571042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 descr="C:\Users\kaajal\Downloads\air-ba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817" y="934402"/>
            <a:ext cx="5094774" cy="49025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712834" y="5836920"/>
            <a:ext cx="2029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/>
              <a:t>Source: </a:t>
            </a:r>
            <a:r>
              <a:rPr lang="en-US" sz="900" i="1" dirty="0" smtClean="0"/>
              <a:t>Art </a:t>
            </a:r>
            <a:r>
              <a:rPr lang="en-US" sz="900" i="1" dirty="0"/>
              <a:t>Directors &amp; </a:t>
            </a:r>
            <a:r>
              <a:rPr lang="en-US" sz="900" i="1" dirty="0" smtClean="0"/>
              <a:t>TRIP/</a:t>
            </a:r>
            <a:r>
              <a:rPr lang="en-US" sz="900" i="1" dirty="0" err="1" smtClean="0"/>
              <a:t>Alamy</a:t>
            </a:r>
            <a:r>
              <a:rPr lang="en-US" sz="900" i="1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122" name="AutoShape 2" descr="https://macmillan.app.box.com/representation/file_version_31725906035/image_2048/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 descr="C:\Users\kaajal\Downloads\nm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5710" y="980122"/>
            <a:ext cx="3953076" cy="47548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835375" y="5739423"/>
            <a:ext cx="2002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/>
              <a:t>Source:</a:t>
            </a:r>
            <a:r>
              <a:rPr lang="en-US" sz="900" dirty="0" smtClean="0"/>
              <a:t> </a:t>
            </a:r>
            <a:r>
              <a:rPr lang="en-US" sz="900" i="1" dirty="0" smtClean="0"/>
              <a:t>Arno </a:t>
            </a:r>
            <a:r>
              <a:rPr lang="en-US" sz="900" i="1" dirty="0"/>
              <a:t>Massee/Science </a:t>
            </a:r>
            <a:r>
              <a:rPr lang="en-US" sz="900" i="1" dirty="0" smtClean="0"/>
              <a:t>Source</a:t>
            </a:r>
            <a:r>
              <a:rPr lang="en-US" sz="900" dirty="0" smtClean="0"/>
              <a:t>]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122" name="AutoShape 2" descr="https://macmillan.app.box.com/representation/file_version_31725906035/image_2048/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518" y="2055916"/>
            <a:ext cx="4743448" cy="24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820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122" name="AutoShape 2" descr="https://macmillan.app.box.com/representation/file_version_31725906035/image_2048/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96000" y="5262563"/>
            <a:ext cx="15292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 smtClean="0"/>
              <a:t>Source: </a:t>
            </a:r>
            <a:r>
              <a:rPr lang="en-US" sz="900" i="1" dirty="0"/>
              <a:t> AFP/Getty </a:t>
            </a:r>
            <a:r>
              <a:rPr lang="en-US" sz="900" i="1" dirty="0" smtClean="0"/>
              <a:t>Images</a:t>
            </a:r>
            <a:r>
              <a:rPr lang="en-US" sz="900" dirty="0" smtClean="0"/>
              <a:t>]</a:t>
            </a:r>
            <a:endParaRPr lang="en-US" sz="9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1595438"/>
            <a:ext cx="2933700" cy="366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122" name="AutoShape 2" descr="https://macmillan.app.box.com/representation/file_version_31725906035/image_2048/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175" y="1985963"/>
            <a:ext cx="2533650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74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175</Words>
  <Application>Microsoft Office PowerPoint</Application>
  <PresentationFormat>Custom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22</cp:revision>
  <dcterms:created xsi:type="dcterms:W3CDTF">2015-06-29T15:58:30Z</dcterms:created>
  <dcterms:modified xsi:type="dcterms:W3CDTF">2015-08-31T15:06:32Z</dcterms:modified>
</cp:coreProperties>
</file>